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71" r:id="rId4"/>
    <p:sldId id="268" r:id="rId5"/>
    <p:sldId id="269" r:id="rId6"/>
    <p:sldId id="27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 snapToGrid="0" snapToObjects="1">
      <p:cViewPr>
        <p:scale>
          <a:sx n="75" d="100"/>
          <a:sy n="75" d="100"/>
        </p:scale>
        <p:origin x="-123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60AF9-BD4E-0544-A11F-24F6BBB7390F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DCA33-A3A6-7849-8E91-34063A92C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589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298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533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529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054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98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250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82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635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4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144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405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BA96B-8717-AB44-A816-182C5F5EE232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B85E-B451-2946-89D1-D51F85391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837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452" y="540164"/>
            <a:ext cx="7772400" cy="1470025"/>
          </a:xfrm>
        </p:spPr>
        <p:txBody>
          <a:bodyPr/>
          <a:lstStyle/>
          <a:p>
            <a:r>
              <a:rPr lang="en-US" dirty="0" smtClean="0"/>
              <a:t>Information Security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79" y="2143538"/>
            <a:ext cx="8823738" cy="2682461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Topic: Architectural Aid to Secure Systems Engineering</a:t>
            </a:r>
          </a:p>
          <a:p>
            <a:r>
              <a:rPr lang="en-US" sz="2800" b="1" dirty="0" smtClean="0">
                <a:solidFill>
                  <a:srgbClr val="3366FF"/>
                </a:solidFill>
              </a:rPr>
              <a:t>V. Kamakoti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RISE LAB, Department of Computer Science and Engineering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IIT Madras</a:t>
            </a:r>
          </a:p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Session –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11: x86 memory segmentation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5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 Implementation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Every segment is associated with a descriptor stored in a descriptor table.</a:t>
            </a:r>
          </a:p>
          <a:p>
            <a:pPr>
              <a:lnSpc>
                <a:spcPct val="90000"/>
              </a:lnSpc>
            </a:pPr>
            <a:r>
              <a:rPr lang="en-US" sz="2800"/>
              <a:t>The privilege level of any segment is stored in its descriptor.</a:t>
            </a:r>
          </a:p>
          <a:p>
            <a:pPr>
              <a:lnSpc>
                <a:spcPct val="90000"/>
              </a:lnSpc>
            </a:pPr>
            <a:r>
              <a:rPr lang="en-US" sz="2800"/>
              <a:t>The descriptor table is maintained in memory and the starting location of the table is pointed to by a Descriptor Table Register (DTR).</a:t>
            </a:r>
          </a:p>
          <a:p>
            <a:pPr>
              <a:lnSpc>
                <a:spcPct val="90000"/>
              </a:lnSpc>
            </a:pPr>
            <a:r>
              <a:rPr lang="en-US" sz="2800"/>
              <a:t>The segment register stores an offset into this table.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Descriptor Tables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There are two descriptor tables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Global Descriptor Tables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Local Descriptor Tables</a:t>
            </a:r>
          </a:p>
          <a:p>
            <a:pPr>
              <a:lnSpc>
                <a:spcPct val="90000"/>
              </a:lnSpc>
            </a:pPr>
            <a:r>
              <a:rPr lang="en-US" sz="2800"/>
              <a:t>The global descriptor table’s base address is stored in GDTR</a:t>
            </a:r>
          </a:p>
          <a:p>
            <a:pPr>
              <a:lnSpc>
                <a:spcPct val="90000"/>
              </a:lnSpc>
            </a:pPr>
            <a:r>
              <a:rPr lang="en-US" sz="2800"/>
              <a:t>The local descriptor table’s base address is stored in LDTR</a:t>
            </a:r>
          </a:p>
          <a:p>
            <a:pPr>
              <a:lnSpc>
                <a:spcPct val="90000"/>
              </a:lnSpc>
            </a:pPr>
            <a:r>
              <a:rPr lang="en-US" sz="2800"/>
              <a:t>The two </a:t>
            </a:r>
            <a:r>
              <a:rPr lang="en-US" sz="2800" i="1"/>
              <a:t>privileged instructions</a:t>
            </a:r>
            <a:r>
              <a:rPr lang="en-US" sz="2800"/>
              <a:t> LGDT and LLDT loads the GDTR and LDTR.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 Descriptor</a:t>
            </a: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685800" y="1676400"/>
          <a:ext cx="7467600" cy="4648200"/>
        </p:xfrm>
        <a:graphic>
          <a:graphicData uri="http://schemas.openxmlformats.org/presentationml/2006/ole">
            <p:oleObj spid="_x0000_s2050" name="Bitmap Image" r:id="rId3" imgW="4819048" imgH="3019048" progId="Paint.Picture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Updating Segment registers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Segment registers (DS, ES, SS, GS and FS) are updated by normal MOV instructions.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MOV DS,0x10 </a:t>
            </a:r>
          </a:p>
          <a:p>
            <a:pPr>
              <a:lnSpc>
                <a:spcPct val="90000"/>
              </a:lnSpc>
            </a:pPr>
            <a:r>
              <a:rPr lang="en-US" sz="2800"/>
              <a:t>The above command is successful if and only if the descriptor stored at the offset 0x10 in the descriptor table has a privilege level numerically greater than or equal to the CPL.</a:t>
            </a:r>
          </a:p>
          <a:p>
            <a:pPr>
              <a:lnSpc>
                <a:spcPct val="90000"/>
              </a:lnSpc>
            </a:pPr>
            <a:r>
              <a:rPr lang="en-US" sz="2800"/>
              <a:t>A process with CPL = 3 cannot load the segment descriptor of CPL &lt;= 2, and hence cannot access the segments.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Updating segment registers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code segment register is updated by normal jump/call operations.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jmp 0x20:0x1000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updates the CS by 0x20, provided the descriptor stored at offset 0x20 has a privilege level numerically greater than or equal to CPL</a:t>
            </a:r>
          </a:p>
          <a:p>
            <a:pPr>
              <a:lnSpc>
                <a:spcPct val="90000"/>
              </a:lnSpc>
            </a:pPr>
            <a:r>
              <a:rPr lang="en-US" sz="2800"/>
              <a:t>Other modes of updating CS register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Numerically higher to lower Privilege Levels using CALL gates – useful for system calls.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Any privilege level to any other privilege level using task switch.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48" y="26268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End of </a:t>
            </a:r>
            <a:r>
              <a:rPr lang="en-US" dirty="0" smtClean="0"/>
              <a:t>Session-11</a:t>
            </a:r>
            <a:br>
              <a:rPr lang="en-US" dirty="0" smtClean="0"/>
            </a:br>
            <a:r>
              <a:rPr lang="en-US" dirty="0" smtClean="0"/>
              <a:t>Thank </a:t>
            </a:r>
            <a:r>
              <a:rPr lang="en-US" dirty="0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62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304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Bitmap Image</vt:lpstr>
      <vt:lpstr>Information Security - 2</vt:lpstr>
      <vt:lpstr>Protection Implementation</vt:lpstr>
      <vt:lpstr>Descriptor Tables</vt:lpstr>
      <vt:lpstr>Structure of a Descriptor</vt:lpstr>
      <vt:lpstr>Updating Segment registers</vt:lpstr>
      <vt:lpstr>Updating segment registers</vt:lpstr>
      <vt:lpstr>End of Session-11 Thank You</vt:lpstr>
    </vt:vector>
  </TitlesOfParts>
  <Company>iitm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 - 2</dc:title>
  <dc:creator>kamakoti veezhin athan</dc:creator>
  <cp:lastModifiedBy>dell</cp:lastModifiedBy>
  <cp:revision>20</cp:revision>
  <dcterms:created xsi:type="dcterms:W3CDTF">2015-12-05T01:32:01Z</dcterms:created>
  <dcterms:modified xsi:type="dcterms:W3CDTF">2015-12-12T14:16:46Z</dcterms:modified>
</cp:coreProperties>
</file>